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1" r:id="rId3"/>
    <p:sldId id="265" r:id="rId4"/>
    <p:sldId id="296" r:id="rId5"/>
    <p:sldId id="287" r:id="rId6"/>
    <p:sldId id="288" r:id="rId7"/>
    <p:sldId id="289" r:id="rId8"/>
    <p:sldId id="290" r:id="rId9"/>
    <p:sldId id="292" r:id="rId10"/>
    <p:sldId id="293" r:id="rId11"/>
    <p:sldId id="295" r:id="rId12"/>
    <p:sldId id="280" r:id="rId13"/>
    <p:sldId id="294" r:id="rId14"/>
    <p:sldId id="284" r:id="rId15"/>
    <p:sldId id="285" r:id="rId16"/>
    <p:sldId id="282" r:id="rId17"/>
    <p:sldId id="298" r:id="rId18"/>
    <p:sldId id="299" r:id="rId19"/>
    <p:sldId id="300" r:id="rId20"/>
    <p:sldId id="297" r:id="rId21"/>
    <p:sldId id="286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328AE-2958-45F0-B499-6A8BCABE282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D5BD-0986-42F5-A2C4-3EDEDDD0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7A60A-EBF5-455C-9D10-3590EF05F7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880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7A60A-EBF5-455C-9D10-3590EF05F7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292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7A60A-EBF5-455C-9D10-3590EF05F7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160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7A60A-EBF5-455C-9D10-3590EF05F79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02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7A60A-EBF5-455C-9D10-3590EF05F7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851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0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F79B-C4FE-4340-887D-811CD655CA26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67400"/>
            <a:ext cx="893064" cy="7254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elix Titling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XQnyCNDoDk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0z4us8rtfQ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elix Titling" pitchFamily="82" charset="0"/>
              </a:rPr>
              <a:t>Class of 2018</a:t>
            </a:r>
            <a:br>
              <a:rPr lang="en-US" dirty="0" smtClean="0">
                <a:latin typeface="Felix Titling" pitchFamily="82" charset="0"/>
              </a:rPr>
            </a:br>
            <a:r>
              <a:rPr lang="en-US" dirty="0" smtClean="0">
                <a:latin typeface="Felix Titling" pitchFamily="82" charset="0"/>
              </a:rPr>
              <a:t>senior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High Tower Text" pitchFamily="18" charset="0"/>
              </a:rPr>
              <a:t>Wednesday, </a:t>
            </a:r>
            <a:r>
              <a:rPr lang="en-US" dirty="0" smtClean="0"/>
              <a:t>March 21</a:t>
            </a:r>
            <a:endParaRPr lang="en-US" dirty="0" smtClean="0">
              <a:latin typeface="High Tower Text" pitchFamily="18" charset="0"/>
            </a:endParaRPr>
          </a:p>
          <a:p>
            <a:r>
              <a:rPr lang="en-US" dirty="0" smtClean="0">
                <a:latin typeface="High Tower Text" pitchFamily="18" charset="0"/>
              </a:rPr>
              <a:t>RPHS Auditorium</a:t>
            </a:r>
          </a:p>
          <a:p>
            <a:r>
              <a:rPr lang="en-US" dirty="0" smtClean="0"/>
              <a:t>Class of 2018 sponsor Susanna Jakubik</a:t>
            </a:r>
            <a:endParaRPr lang="en-US" dirty="0">
              <a:latin typeface="High Tower Text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Guys’ dress code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igh Tower Text" pitchFamily="18" charset="0"/>
              </a:rPr>
              <a:t>Formal dress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Tuxedos preferred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Dark suits acceptable</a:t>
            </a:r>
          </a:p>
          <a:p>
            <a:r>
              <a:rPr lang="en-US" dirty="0" smtClean="0">
                <a:latin typeface="High Tower Text" pitchFamily="18" charset="0"/>
              </a:rPr>
              <a:t>Pants must be worn at the waist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No sagging 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No undergarments showing</a:t>
            </a:r>
          </a:p>
        </p:txBody>
      </p:sp>
      <p:pic>
        <p:nvPicPr>
          <p:cNvPr id="2" name="Picture 2" descr="Image result for tuxedo p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97647"/>
            <a:ext cx="3024809" cy="46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6200"/>
            <a:ext cx="1462962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 fashion show</a:t>
            </a:r>
            <a:br>
              <a:rPr lang="en-US" dirty="0" smtClean="0"/>
            </a:br>
            <a:r>
              <a:rPr lang="en-US" dirty="0" smtClean="0"/>
              <a:t>Saturday, march 24 7pm</a:t>
            </a:r>
            <a:endParaRPr lang="en-US" dirty="0">
              <a:latin typeface="Felix Titling" pitchFamily="82" charset="0"/>
            </a:endParaRPr>
          </a:p>
        </p:txBody>
      </p:sp>
      <p:pic>
        <p:nvPicPr>
          <p:cNvPr id="5" name="pXQnyCNDoD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8933" y="1600200"/>
            <a:ext cx="7586133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78933" y="6049962"/>
            <a:ext cx="7586134" cy="258763"/>
          </a:xfrm>
        </p:spPr>
        <p:txBody>
          <a:bodyPr>
            <a:normAutofit fontScale="40000" lnSpcReduction="20000"/>
          </a:bodyPr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High Tower Text" pitchFamily="18" charset="0"/>
              </a:rPr>
              <a:t>Video produced by Sam Clegg</a:t>
            </a:r>
            <a:endParaRPr lang="en-US" dirty="0" smtClean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scram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Friday, May 18, 2018</a:t>
            </a:r>
          </a:p>
          <a:p>
            <a:r>
              <a:rPr lang="en-US" sz="3000" dirty="0" smtClean="0"/>
              <a:t>Fiesta Texas (San Antonio)</a:t>
            </a:r>
          </a:p>
          <a:p>
            <a:r>
              <a:rPr lang="en-US" sz="3000" dirty="0" smtClean="0"/>
              <a:t>Coach bus transportation</a:t>
            </a:r>
          </a:p>
          <a:p>
            <a:r>
              <a:rPr lang="en-US" sz="3000" dirty="0" smtClean="0"/>
              <a:t>Cost </a:t>
            </a:r>
            <a:r>
              <a:rPr lang="en-US" sz="3000" dirty="0"/>
              <a:t>includes park ticket, transportation and </a:t>
            </a:r>
            <a:r>
              <a:rPr lang="en-US" sz="3000" dirty="0" smtClean="0"/>
              <a:t>lunch</a:t>
            </a:r>
          </a:p>
          <a:p>
            <a:r>
              <a:rPr lang="en-US" sz="3000" dirty="0" smtClean="0"/>
              <a:t>Tickets go on sale </a:t>
            </a:r>
            <a:r>
              <a:rPr lang="en-US" sz="3000" dirty="0" smtClean="0"/>
              <a:t>April 9</a:t>
            </a:r>
            <a:endParaRPr lang="en-US" sz="3000" dirty="0" smtClean="0"/>
          </a:p>
          <a:p>
            <a:pPr lvl="1"/>
            <a:r>
              <a:rPr lang="en-US" dirty="0" smtClean="0"/>
              <a:t>$95 a </a:t>
            </a:r>
            <a:r>
              <a:rPr lang="en-US" dirty="0"/>
              <a:t>la carte</a:t>
            </a:r>
          </a:p>
          <a:p>
            <a:r>
              <a:rPr lang="en-US" sz="3000" dirty="0" smtClean="0"/>
              <a:t>*included in Senior Package</a:t>
            </a:r>
          </a:p>
          <a:p>
            <a:r>
              <a:rPr lang="en-US" sz="3000" dirty="0" smtClean="0"/>
              <a:t>Must wear Senior T-shirt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50652"/>
            <a:ext cx="1983708" cy="2565534"/>
          </a:xfrm>
          <a:prstGeom prst="rect">
            <a:avLst/>
          </a:prstGeom>
        </p:spPr>
      </p:pic>
      <p:pic>
        <p:nvPicPr>
          <p:cNvPr id="2050" name="Picture 2" descr="Image result for fiesta texa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17638"/>
            <a:ext cx="29718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4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t-shirt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On sale in J106</a:t>
            </a:r>
          </a:p>
          <a:p>
            <a:r>
              <a:rPr lang="en-US" dirty="0" smtClean="0"/>
              <a:t>$20, cash or check only</a:t>
            </a:r>
          </a:p>
          <a:p>
            <a:r>
              <a:rPr lang="en-US" dirty="0" smtClean="0"/>
              <a:t>Required attire for </a:t>
            </a:r>
            <a:br>
              <a:rPr lang="en-US" dirty="0" smtClean="0"/>
            </a:br>
            <a:r>
              <a:rPr lang="en-US" dirty="0" smtClean="0"/>
              <a:t>Senior Scram</a:t>
            </a:r>
          </a:p>
          <a:p>
            <a:r>
              <a:rPr lang="en-US" dirty="0" smtClean="0"/>
              <a:t>Fun to wear all </a:t>
            </a:r>
            <a:br>
              <a:rPr lang="en-US" dirty="0" smtClean="0"/>
            </a:br>
            <a:r>
              <a:rPr lang="en-US" dirty="0" smtClean="0"/>
              <a:t>year long!</a:t>
            </a:r>
          </a:p>
          <a:p>
            <a:r>
              <a:rPr lang="en-US" dirty="0" smtClean="0"/>
              <a:t>*included in Senior Package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7638"/>
            <a:ext cx="4038600" cy="3295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17" y="3065386"/>
            <a:ext cx="2209696" cy="28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8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receptions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Feeder elementary schools host receptions for former students who are graduating</a:t>
            </a:r>
          </a:p>
          <a:p>
            <a:pPr lvl="1"/>
            <a:r>
              <a:rPr lang="en-US" sz="3200" dirty="0" err="1" smtClean="0"/>
              <a:t>Scanlan</a:t>
            </a:r>
            <a:r>
              <a:rPr lang="en-US" sz="3200" dirty="0" smtClean="0"/>
              <a:t> </a:t>
            </a:r>
            <a:r>
              <a:rPr lang="en-US" sz="3200" dirty="0" smtClean="0"/>
              <a:t>Oaks (May 23, 3:45)</a:t>
            </a:r>
            <a:endParaRPr lang="en-US" sz="3200" dirty="0" smtClean="0"/>
          </a:p>
          <a:p>
            <a:pPr lvl="1"/>
            <a:r>
              <a:rPr lang="en-US" sz="3200" dirty="0" smtClean="0"/>
              <a:t>Sienna </a:t>
            </a:r>
            <a:r>
              <a:rPr lang="en-US" sz="3200" dirty="0" smtClean="0"/>
              <a:t>Crossing TBD</a:t>
            </a:r>
            <a:endParaRPr lang="en-US" sz="3200" dirty="0" smtClean="0"/>
          </a:p>
          <a:p>
            <a:pPr lvl="1"/>
            <a:r>
              <a:rPr lang="en-US" sz="3200" dirty="0" smtClean="0"/>
              <a:t>Schiff</a:t>
            </a:r>
            <a:r>
              <a:rPr lang="en-US" sz="3200" dirty="0"/>
              <a:t>	</a:t>
            </a:r>
            <a:r>
              <a:rPr lang="en-US" sz="3200" dirty="0" smtClean="0"/>
              <a:t> TBD</a:t>
            </a:r>
            <a:endParaRPr lang="en-US" sz="3200" dirty="0" smtClean="0"/>
          </a:p>
        </p:txBody>
      </p:sp>
      <p:pic>
        <p:nvPicPr>
          <p:cNvPr id="2050" name="Picture 2" descr="https://pbs.twimg.com/media/Bo1VzX2CAAEGsSK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79985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19600"/>
            <a:ext cx="3046096" cy="2030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rehearsal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Mandatory for all seniors</a:t>
            </a:r>
          </a:p>
          <a:p>
            <a:r>
              <a:rPr lang="en-US" dirty="0" smtClean="0"/>
              <a:t>In RPHS large gym during class day</a:t>
            </a:r>
          </a:p>
          <a:p>
            <a:r>
              <a:rPr lang="en-US" dirty="0" smtClean="0"/>
              <a:t>Caps and gowns </a:t>
            </a:r>
            <a:r>
              <a:rPr lang="en-US" dirty="0" smtClean="0"/>
              <a:t>and graduation tickets will </a:t>
            </a:r>
            <a:r>
              <a:rPr lang="en-US" dirty="0" smtClean="0"/>
              <a:t>be distributed</a:t>
            </a:r>
          </a:p>
          <a:p>
            <a:r>
              <a:rPr lang="en-US" dirty="0" smtClean="0"/>
              <a:t>Will be held </a:t>
            </a:r>
            <a:r>
              <a:rPr lang="en-US" dirty="0" smtClean="0"/>
              <a:t>Wednesday, May 30 8am -10am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48" y="46482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1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Senior breakfast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800" dirty="0"/>
              <a:t>Breakfast honoring </a:t>
            </a:r>
            <a:r>
              <a:rPr lang="en-US" sz="4800" dirty="0" smtClean="0"/>
              <a:t>seniors in </a:t>
            </a:r>
            <a:r>
              <a:rPr lang="en-US" sz="4800" dirty="0"/>
              <a:t>RPHS Commons</a:t>
            </a:r>
          </a:p>
          <a:p>
            <a:r>
              <a:rPr lang="en-US" sz="4800" dirty="0"/>
              <a:t>Senior video is </a:t>
            </a:r>
            <a:r>
              <a:rPr lang="en-US" sz="4800" dirty="0" smtClean="0"/>
              <a:t>shown</a:t>
            </a:r>
          </a:p>
          <a:p>
            <a:pPr lvl="1"/>
            <a:r>
              <a:rPr lang="en-US" sz="4400" dirty="0" smtClean="0"/>
              <a:t>Photos due by May 4 on </a:t>
            </a:r>
            <a:r>
              <a:rPr lang="en-US" sz="4400" dirty="0" err="1" smtClean="0"/>
              <a:t>theProwler</a:t>
            </a:r>
            <a:r>
              <a:rPr lang="en-US" sz="4400" dirty="0" smtClean="0"/>
              <a:t>!</a:t>
            </a:r>
            <a:endParaRPr lang="en-US" sz="4400" dirty="0"/>
          </a:p>
          <a:p>
            <a:r>
              <a:rPr lang="en-US" sz="4800" dirty="0" smtClean="0"/>
              <a:t>Thursday, May 31</a:t>
            </a:r>
            <a:endParaRPr lang="en-US" sz="4800" dirty="0" smtClean="0"/>
          </a:p>
          <a:p>
            <a:r>
              <a:rPr lang="en-US" sz="4800" dirty="0" smtClean="0"/>
              <a:t>Tickets go on sale in May</a:t>
            </a:r>
          </a:p>
          <a:p>
            <a:pPr lvl="1"/>
            <a:r>
              <a:rPr lang="en-US" sz="4400" dirty="0" smtClean="0"/>
              <a:t>A la carte price TBD</a:t>
            </a:r>
          </a:p>
          <a:p>
            <a:r>
              <a:rPr lang="en-US" sz="4800" dirty="0" smtClean="0"/>
              <a:t>*included in Senior </a:t>
            </a:r>
            <a:br>
              <a:rPr lang="en-US" sz="4800" dirty="0" smtClean="0"/>
            </a:br>
            <a:r>
              <a:rPr lang="en-US" sz="4800" dirty="0" smtClean="0"/>
              <a:t>Package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17502"/>
            <a:ext cx="2375651" cy="1583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25" y="3059174"/>
            <a:ext cx="2733042" cy="182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49" y="5551559"/>
            <a:ext cx="1723812" cy="1149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10" y="5075674"/>
            <a:ext cx="2132911" cy="13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of 2018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RPHS will be awarding a $1,000 scholarship to TWO </a:t>
            </a:r>
            <a:r>
              <a:rPr lang="en-US" dirty="0" smtClean="0"/>
              <a:t>seniors.</a:t>
            </a:r>
          </a:p>
          <a:p>
            <a:r>
              <a:rPr lang="en-US" dirty="0" smtClean="0"/>
              <a:t>Must be planning </a:t>
            </a:r>
            <a:r>
              <a:rPr lang="en-US" dirty="0"/>
              <a:t>to attend a 2-year college, 4-year college or tech </a:t>
            </a:r>
            <a:r>
              <a:rPr lang="en-US" dirty="0" smtClean="0"/>
              <a:t>school </a:t>
            </a:r>
          </a:p>
          <a:p>
            <a:r>
              <a:rPr lang="en-US" dirty="0" smtClean="0"/>
              <a:t>To be eligible, candidates must:</a:t>
            </a:r>
          </a:p>
          <a:p>
            <a:pPr lvl="1"/>
            <a:r>
              <a:rPr lang="en-US" dirty="0" smtClean="0"/>
              <a:t>Complete application </a:t>
            </a:r>
          </a:p>
          <a:p>
            <a:pPr lvl="1"/>
            <a:r>
              <a:rPr lang="en-US" dirty="0" smtClean="0"/>
              <a:t>Include copy of your </a:t>
            </a:r>
            <a:r>
              <a:rPr lang="en-US" dirty="0"/>
              <a:t>acceptance </a:t>
            </a:r>
            <a:r>
              <a:rPr lang="en-US" dirty="0" smtClean="0"/>
              <a:t>letter</a:t>
            </a:r>
          </a:p>
          <a:p>
            <a:pPr lvl="1"/>
            <a:r>
              <a:rPr lang="en-US" dirty="0" smtClean="0"/>
              <a:t>Essay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of 2018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Essay</a:t>
            </a:r>
          </a:p>
          <a:p>
            <a:r>
              <a:rPr lang="en-US" dirty="0" smtClean="0"/>
              <a:t>Less than 500 words</a:t>
            </a:r>
          </a:p>
          <a:p>
            <a:r>
              <a:rPr lang="en-US" dirty="0" smtClean="0"/>
              <a:t>Select ONE prompt for your essay:</a:t>
            </a:r>
          </a:p>
          <a:p>
            <a:pPr lvl="1"/>
            <a:r>
              <a:rPr lang="en-US" dirty="0"/>
              <a:t>How has RPHS shaped you as a person? What advice do you have to incoming freshmen on what it takes to be a panther?</a:t>
            </a:r>
          </a:p>
          <a:p>
            <a:pPr lvl="1"/>
            <a:r>
              <a:rPr lang="en-US" dirty="0"/>
              <a:t>Every Monday you hear the song "World Changers." How are you planning to be a world changer?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of 2018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Application</a:t>
            </a:r>
          </a:p>
          <a:p>
            <a:r>
              <a:rPr lang="en-US" dirty="0" smtClean="0"/>
              <a:t>Log in to </a:t>
            </a:r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Click on </a:t>
            </a:r>
            <a:r>
              <a:rPr lang="en-US" b="1" dirty="0" smtClean="0"/>
              <a:t>Scholarship List</a:t>
            </a:r>
            <a:r>
              <a:rPr lang="en-US" dirty="0" smtClean="0"/>
              <a:t>/</a:t>
            </a:r>
            <a:r>
              <a:rPr lang="en-US" b="1" dirty="0" smtClean="0"/>
              <a:t>RPHS Class of 2018 Scholarship</a:t>
            </a:r>
            <a:endParaRPr lang="en-US" dirty="0" smtClean="0"/>
          </a:p>
          <a:p>
            <a:r>
              <a:rPr lang="en-US" dirty="0"/>
              <a:t>Due by midnight on May </a:t>
            </a:r>
            <a:r>
              <a:rPr lang="en-US" dirty="0" smtClean="0"/>
              <a:t>4, 2018  </a:t>
            </a:r>
          </a:p>
          <a:p>
            <a:r>
              <a:rPr lang="en-US" dirty="0" smtClean="0"/>
              <a:t>Winners </a:t>
            </a:r>
            <a:r>
              <a:rPr lang="en-US" dirty="0"/>
              <a:t>will be announced at the Senior </a:t>
            </a:r>
            <a:r>
              <a:rPr lang="en-US" dirty="0" smtClean="0"/>
              <a:t>Breakfast 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photo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Entire class featured in panoramic photo and “18” photo</a:t>
            </a:r>
          </a:p>
          <a:p>
            <a:r>
              <a:rPr lang="en-US" sz="2800" dirty="0" smtClean="0"/>
              <a:t>Wednesday, April 18, 2018, 11:00 a.m.</a:t>
            </a:r>
          </a:p>
          <a:p>
            <a:r>
              <a:rPr lang="en-US" sz="2800" dirty="0" smtClean="0"/>
              <a:t>All seniors to wear purple</a:t>
            </a:r>
          </a:p>
          <a:p>
            <a:r>
              <a:rPr lang="en-US" sz="2800" dirty="0" smtClean="0"/>
              <a:t>Taken by Herndon </a:t>
            </a:r>
            <a:r>
              <a:rPr lang="en-US" sz="2800" dirty="0" err="1" smtClean="0"/>
              <a:t>Panoramics</a:t>
            </a:r>
            <a:endParaRPr lang="en-US" sz="2800" dirty="0" smtClean="0"/>
          </a:p>
          <a:p>
            <a:r>
              <a:rPr lang="en-US" sz="2800" dirty="0" smtClean="0"/>
              <a:t>Packages from $25 to $45</a:t>
            </a:r>
          </a:p>
          <a:p>
            <a:r>
              <a:rPr lang="en-US" sz="2800" dirty="0" smtClean="0"/>
              <a:t>*included in Senior Package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99" t="41481" r="38335" b="35556"/>
          <a:stretch/>
        </p:blipFill>
        <p:spPr>
          <a:xfrm>
            <a:off x="3048000" y="5054249"/>
            <a:ext cx="5943600" cy="1842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92" y="4191000"/>
            <a:ext cx="2354908" cy="13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Last walk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One final walk down Main </a:t>
            </a:r>
            <a:br>
              <a:rPr lang="en-US" sz="2800" dirty="0"/>
            </a:br>
            <a:r>
              <a:rPr lang="en-US" sz="2800" dirty="0"/>
              <a:t>Street, lined with the entire </a:t>
            </a:r>
            <a:br>
              <a:rPr lang="en-US" sz="2800" dirty="0"/>
            </a:br>
            <a:r>
              <a:rPr lang="en-US" sz="2800" dirty="0"/>
              <a:t>school, parents and families</a:t>
            </a:r>
          </a:p>
          <a:p>
            <a:r>
              <a:rPr lang="en-US" sz="2800" dirty="0"/>
              <a:t>School song echoes in the </a:t>
            </a:r>
            <a:br>
              <a:rPr lang="en-US" sz="2800" dirty="0"/>
            </a:br>
            <a:r>
              <a:rPr lang="en-US" sz="2800" dirty="0"/>
              <a:t>hallways and confetti cannons </a:t>
            </a:r>
            <a:br>
              <a:rPr lang="en-US" sz="2800" dirty="0"/>
            </a:br>
            <a:r>
              <a:rPr lang="en-US" sz="2800" dirty="0"/>
              <a:t>shower grads with purple, silver </a:t>
            </a:r>
            <a:br>
              <a:rPr lang="en-US" sz="2800" dirty="0"/>
            </a:br>
            <a:r>
              <a:rPr lang="en-US" sz="2800" dirty="0"/>
              <a:t>and white</a:t>
            </a:r>
          </a:p>
          <a:p>
            <a:r>
              <a:rPr lang="en-US" sz="2800" dirty="0"/>
              <a:t>Immediately following </a:t>
            </a:r>
            <a:br>
              <a:rPr lang="en-US" sz="2800" dirty="0"/>
            </a:br>
            <a:r>
              <a:rPr lang="en-US" sz="2800" dirty="0"/>
              <a:t>Senior Breakfast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31857"/>
            <a:ext cx="3015413" cy="201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61" y="5314422"/>
            <a:ext cx="1894876" cy="126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89" y="3281973"/>
            <a:ext cx="2391536" cy="3585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55" y="1575218"/>
            <a:ext cx="3431944" cy="2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8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graduation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Saturday, June 2 8:30 a.m., Smart Financial Centre</a:t>
            </a:r>
          </a:p>
          <a:p>
            <a:pPr lvl="1"/>
            <a:r>
              <a:rPr lang="en-US" sz="2400" dirty="0" smtClean="0"/>
              <a:t>Seniors will ride buses from campus to venue</a:t>
            </a:r>
          </a:p>
          <a:p>
            <a:pPr lvl="1"/>
            <a:r>
              <a:rPr lang="en-US" sz="2400" dirty="0" smtClean="0"/>
              <a:t>Seniors will be allowed to ride home with family</a:t>
            </a:r>
            <a:endParaRPr lang="en-US" sz="2400" dirty="0"/>
          </a:p>
          <a:p>
            <a:r>
              <a:rPr lang="en-US" sz="2800" dirty="0" smtClean="0"/>
              <a:t>Everyone will automatically receive eight tickets</a:t>
            </a:r>
          </a:p>
          <a:p>
            <a:pPr lvl="1"/>
            <a:r>
              <a:rPr lang="en-US" sz="2400" dirty="0" smtClean="0"/>
              <a:t>Everyone who requested up to seven additional tickets will receive them</a:t>
            </a:r>
          </a:p>
          <a:p>
            <a:pPr lvl="1"/>
            <a:r>
              <a:rPr lang="en-US" sz="2400" dirty="0" smtClean="0"/>
              <a:t>Tickets will be </a:t>
            </a:r>
            <a:br>
              <a:rPr lang="en-US" sz="2400" dirty="0" smtClean="0"/>
            </a:br>
            <a:r>
              <a:rPr lang="en-US" sz="2400" dirty="0" smtClean="0"/>
              <a:t>distributed at </a:t>
            </a:r>
            <a:br>
              <a:rPr lang="en-US" sz="2400" dirty="0" smtClean="0"/>
            </a:br>
            <a:r>
              <a:rPr lang="en-US" sz="2400" dirty="0" smtClean="0"/>
              <a:t>grad rehearsal along </a:t>
            </a:r>
            <a:br>
              <a:rPr lang="en-US" sz="2400" dirty="0" smtClean="0"/>
            </a:br>
            <a:r>
              <a:rPr lang="en-US" sz="2400" dirty="0" smtClean="0"/>
              <a:t>with cap and gown</a:t>
            </a:r>
            <a:endParaRPr lang="en-US" sz="2400" dirty="0"/>
          </a:p>
        </p:txBody>
      </p:sp>
      <p:pic>
        <p:nvPicPr>
          <p:cNvPr id="1026" name="Picture 2" descr="graduation 201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8" y="4038600"/>
            <a:ext cx="5181600" cy="23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Thank you!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Class of 2018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8182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elix Titling" pitchFamily="82" charset="0"/>
              </a:rPr>
              <a:t>Prom – “Corinthian courtyard”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Saturday, May 12, 2018, 8-12</a:t>
            </a:r>
          </a:p>
          <a:p>
            <a:r>
              <a:rPr lang="en-US" sz="3600" dirty="0" smtClean="0"/>
              <a:t>The Bell Tower on 34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Street</a:t>
            </a:r>
          </a:p>
          <a:p>
            <a:r>
              <a:rPr lang="en-US" sz="3600" dirty="0" smtClean="0"/>
              <a:t>Tickets go on sale Monday, April 9</a:t>
            </a:r>
          </a:p>
          <a:p>
            <a:pPr lvl="1"/>
            <a:r>
              <a:rPr lang="en-US" sz="3200" dirty="0" smtClean="0"/>
              <a:t>A la carte price $115</a:t>
            </a:r>
          </a:p>
          <a:p>
            <a:r>
              <a:rPr lang="en-US" sz="3600" dirty="0" smtClean="0"/>
              <a:t>*included in Senior Package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6250"/>
          <a:stretch/>
        </p:blipFill>
        <p:spPr>
          <a:xfrm>
            <a:off x="228600" y="4949494"/>
            <a:ext cx="2409660" cy="173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15" y="4949494"/>
            <a:ext cx="2819400" cy="18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61" y="4766932"/>
            <a:ext cx="25146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24" y="3962400"/>
            <a:ext cx="2008941" cy="1339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elix Titling" pitchFamily="82" charset="0"/>
              </a:rPr>
              <a:t>Prom – “Corinthian courtyard”</a:t>
            </a:r>
            <a:endParaRPr lang="en-US" dirty="0">
              <a:latin typeface="Felix Titling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  <p:pic>
        <p:nvPicPr>
          <p:cNvPr id="3" name="60z4us8rtf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100" y="1600200"/>
            <a:ext cx="7874000" cy="4429125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78933" y="6049962"/>
            <a:ext cx="7586134" cy="258763"/>
          </a:xfrm>
        </p:spPr>
        <p:txBody>
          <a:bodyPr>
            <a:normAutofit fontScale="40000" lnSpcReduction="20000"/>
          </a:bodyPr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High Tower Text" pitchFamily="18" charset="0"/>
              </a:rPr>
              <a:t>Video produced by Bailey Landry, Amaya Coleman and Kathleen Cruz</a:t>
            </a:r>
            <a:endParaRPr lang="en-US" dirty="0" smtClean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Prom dress code - girls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Formal dress</a:t>
            </a:r>
          </a:p>
          <a:p>
            <a:r>
              <a:rPr lang="en-US" dirty="0"/>
              <a:t>Length: dress hem or slit may not be shorter than mid-thigh when arms are raised</a:t>
            </a:r>
          </a:p>
          <a:p>
            <a:r>
              <a:rPr lang="en-US" dirty="0"/>
              <a:t>Neckline: front of dress should not dip lower than cleavage</a:t>
            </a:r>
          </a:p>
          <a:p>
            <a:pPr lvl="1"/>
            <a:r>
              <a:rPr lang="en-US" dirty="0"/>
              <a:t>Cleavage should not be visible. A mesh panel may be sewn into cleavage to make dress appropriate</a:t>
            </a:r>
          </a:p>
          <a:p>
            <a:r>
              <a:rPr lang="en-US" dirty="0"/>
              <a:t>Back: Open-backed dresses may not dip lower than natural waist</a:t>
            </a:r>
          </a:p>
          <a:p>
            <a:r>
              <a:rPr lang="en-US" dirty="0"/>
              <a:t>Midriff: A maximum exposure of TWO INCHES will be allowed  </a:t>
            </a:r>
          </a:p>
          <a:p>
            <a:pPr lvl="1"/>
            <a:r>
              <a:rPr lang="en-US" dirty="0"/>
              <a:t>Belly buttons should not be exposed</a:t>
            </a:r>
          </a:p>
          <a:p>
            <a:endParaRPr lang="en-US" sz="3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acceptable girls’ dress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416" t="24445" r="57083" b="17777"/>
          <a:stretch/>
        </p:blipFill>
        <p:spPr>
          <a:xfrm>
            <a:off x="152400" y="1435781"/>
            <a:ext cx="17526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917" t="24815" r="57083" b="18148"/>
          <a:stretch/>
        </p:blipFill>
        <p:spPr>
          <a:xfrm>
            <a:off x="2209800" y="1453924"/>
            <a:ext cx="1538137" cy="4934857"/>
          </a:xfrm>
          <a:prstGeom prst="rect">
            <a:avLst/>
          </a:prstGeom>
        </p:spPr>
      </p:pic>
      <p:pic>
        <p:nvPicPr>
          <p:cNvPr id="10" name="Picture 4" descr="Image result for PROM D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53924"/>
            <a:ext cx="3885180" cy="51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acceptable girls’ dress</a:t>
            </a:r>
          </a:p>
        </p:txBody>
      </p:sp>
      <p:pic>
        <p:nvPicPr>
          <p:cNvPr id="9222" name="Picture 6" descr="Image result for PROM D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4826"/>
            <a:ext cx="3213116" cy="53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PROM D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46382"/>
            <a:ext cx="3876675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driff prom dre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7951"/>
            <a:ext cx="2362200" cy="39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/>
          <p:nvPr/>
        </p:nvSpPr>
        <p:spPr>
          <a:xfrm>
            <a:off x="5638594" y="2743200"/>
            <a:ext cx="2597184" cy="401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Unacceptable girls’ dress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37338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High Tower Text" pitchFamily="18" charset="0"/>
              </a:rPr>
              <a:t>Cutout is more than two inches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38594" y="1583193"/>
            <a:ext cx="2597184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Navel is visible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38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Unacceptable girls’ dress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3733800" cy="1828800"/>
          </a:xfrm>
        </p:spPr>
        <p:txBody>
          <a:bodyPr>
            <a:normAutofit/>
          </a:bodyPr>
          <a:lstStyle/>
          <a:p>
            <a:r>
              <a:rPr lang="en-US" dirty="0"/>
              <a:t>Cleavage visible</a:t>
            </a:r>
          </a:p>
          <a:p>
            <a:r>
              <a:rPr lang="en-US" dirty="0"/>
              <a:t>Slit too high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00600" y="1583193"/>
            <a:ext cx="3886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High Tower Text" pitchFamily="18" charset="0"/>
              </a:rPr>
              <a:t>Cleavage visible</a:t>
            </a:r>
          </a:p>
          <a:p>
            <a:r>
              <a:rPr lang="en-US" dirty="0">
                <a:solidFill>
                  <a:schemeClr val="bg1"/>
                </a:solidFill>
                <a:latin typeface="High Tower Text" pitchFamily="18" charset="0"/>
              </a:rPr>
              <a:t>Skirt too short</a:t>
            </a:r>
          </a:p>
        </p:txBody>
      </p:sp>
      <p:pic>
        <p:nvPicPr>
          <p:cNvPr id="8" name="Picture 2" descr="Image result for dress high sl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7950"/>
            <a:ext cx="2595226" cy="38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rom mini d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2"/>
          <a:stretch/>
        </p:blipFill>
        <p:spPr bwMode="auto">
          <a:xfrm>
            <a:off x="5590390" y="2809851"/>
            <a:ext cx="2105810" cy="3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228600"/>
            <a:ext cx="2133600" cy="7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625</Words>
  <Application>Microsoft Office PowerPoint</Application>
  <PresentationFormat>On-screen Show (4:3)</PresentationFormat>
  <Paragraphs>117</Paragraphs>
  <Slides>22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Felix Titling</vt:lpstr>
      <vt:lpstr>High Tower Text</vt:lpstr>
      <vt:lpstr>Office Theme</vt:lpstr>
      <vt:lpstr>Class of 2018 senior information </vt:lpstr>
      <vt:lpstr>Class photo</vt:lpstr>
      <vt:lpstr>Prom – “Corinthian courtyard”</vt:lpstr>
      <vt:lpstr>Prom – “Corinthian courtyard”</vt:lpstr>
      <vt:lpstr>Prom dress code - girls</vt:lpstr>
      <vt:lpstr>acceptable girls’ dress</vt:lpstr>
      <vt:lpstr>acceptable girls’ dress</vt:lpstr>
      <vt:lpstr>Unacceptable girls’ dress</vt:lpstr>
      <vt:lpstr>Unacceptable girls’ dress</vt:lpstr>
      <vt:lpstr>Guys’ dress code</vt:lpstr>
      <vt:lpstr>Prom fashion show Saturday, march 24 7pm</vt:lpstr>
      <vt:lpstr>Senior scram</vt:lpstr>
      <vt:lpstr>Class t-shirt</vt:lpstr>
      <vt:lpstr>Elementary receptions</vt:lpstr>
      <vt:lpstr>Graduation rehearsal</vt:lpstr>
      <vt:lpstr>Senior breakfast</vt:lpstr>
      <vt:lpstr>Class of 2018 Scholarship</vt:lpstr>
      <vt:lpstr>Class of 2018 Scholarship</vt:lpstr>
      <vt:lpstr>Class of 2018 Scholarship</vt:lpstr>
      <vt:lpstr>Last walk</vt:lpstr>
      <vt:lpstr>graduation</vt:lpstr>
      <vt:lpstr>Thank you!</vt:lpstr>
    </vt:vector>
  </TitlesOfParts>
  <Company>FortBend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Susanna Jakubik</dc:creator>
  <cp:lastModifiedBy>Jakubik, Susanna</cp:lastModifiedBy>
  <cp:revision>141</cp:revision>
  <dcterms:created xsi:type="dcterms:W3CDTF">2012-09-26T19:24:24Z</dcterms:created>
  <dcterms:modified xsi:type="dcterms:W3CDTF">2018-03-21T17:09:33Z</dcterms:modified>
</cp:coreProperties>
</file>